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4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2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8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5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3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7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6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5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9148-0022-4484-AC34-DCBD99B315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0A0D-2BD5-4E0B-BF9B-2DD27DB0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7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629400" y="26670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0" y="1776845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4149" y="2202688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5775" y="2172791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45630" y="29718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"/>
            </a:pPr>
            <a:r>
              <a:rPr lang="en-US" sz="2400" b="1" dirty="0" smtClean="0"/>
              <a:t>          4</a:t>
            </a:r>
          </a:p>
          <a:p>
            <a:pPr marL="342900" indent="-342900">
              <a:buAutoNum type="arabicPlain" startAt="2"/>
            </a:pPr>
            <a:r>
              <a:rPr lang="en-US" sz="2400" b="1" dirty="0"/>
              <a:t> </a:t>
            </a:r>
            <a:r>
              <a:rPr lang="en-US" sz="2400" b="1" dirty="0" smtClean="0"/>
              <a:t>         6</a:t>
            </a:r>
          </a:p>
          <a:p>
            <a:pPr marL="342900" indent="-342900">
              <a:buAutoNum type="arabicPlain" startAt="2"/>
            </a:pPr>
            <a:r>
              <a:rPr lang="en-US" sz="2400" b="1" dirty="0"/>
              <a:t> </a:t>
            </a:r>
            <a:r>
              <a:rPr lang="en-US" sz="2400" b="1" dirty="0" smtClean="0"/>
              <a:t>         8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4117" y="1786072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Write the constant of proportionality (k)for the table.</a:t>
            </a:r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en-US" sz="2400" b="1" dirty="0"/>
              <a:t> </a:t>
            </a:r>
            <a:r>
              <a:rPr lang="en-US" sz="2400" b="1" dirty="0" smtClean="0"/>
              <a:t>Write an equation (y=</a:t>
            </a:r>
            <a:r>
              <a:rPr lang="en-US" sz="2400" b="1" dirty="0" err="1" smtClean="0"/>
              <a:t>kx</a:t>
            </a:r>
            <a:r>
              <a:rPr lang="en-US" sz="2400" b="1" dirty="0" smtClean="0"/>
              <a:t>) that </a:t>
            </a:r>
          </a:p>
          <a:p>
            <a:r>
              <a:rPr lang="en-US" sz="2400" b="1" dirty="0" smtClean="0"/>
              <a:t>represents the 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90875" y="457200"/>
            <a:ext cx="1139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A.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6470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B.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The scale on a map of Georgia is 1cm:5 miles.</a:t>
            </a:r>
          </a:p>
          <a:p>
            <a:pPr marL="0" indent="0">
              <a:buNone/>
            </a:pPr>
            <a:r>
              <a:rPr lang="en-US" sz="4000" b="1" dirty="0" smtClean="0"/>
              <a:t>How far is Atlanta from Augusta  on the map if the actual distance is 135 miles?</a:t>
            </a:r>
            <a:endParaRPr lang="en-US" sz="4000" b="1" dirty="0"/>
          </a:p>
        </p:txBody>
      </p:sp>
      <p:pic>
        <p:nvPicPr>
          <p:cNvPr id="1026" name="Picture 2" descr="C:\Users\kkm14168\AppData\Local\Microsoft\Windows\Temporary Internet Files\Content.IE5\J7JS2ZVO\MC9001895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78300"/>
            <a:ext cx="2679192" cy="210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90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c.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On the test 25% of the students in the class made an A.  OF THE REMAINING STUDENTS, 30% failed.  How many students failed if there are 40 students in the class?</a:t>
            </a:r>
            <a:endParaRPr lang="en-US" sz="4000" b="1" dirty="0"/>
          </a:p>
        </p:txBody>
      </p:sp>
      <p:pic>
        <p:nvPicPr>
          <p:cNvPr id="2051" name="Picture 3" descr="C:\Users\kkm14168\AppData\Local\Microsoft\Windows\Temporary Internet Files\Content.IE5\G9SWIYRY\MC9001509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03750"/>
            <a:ext cx="1566367" cy="17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01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D.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b="1" dirty="0" smtClean="0"/>
              <a:t>Find 20% of 360</a:t>
            </a:r>
          </a:p>
          <a:p>
            <a:pPr marL="514350" indent="-514350">
              <a:buAutoNum type="arabicPeriod"/>
            </a:pPr>
            <a:endParaRPr lang="en-US" sz="4400" b="1" dirty="0" smtClean="0"/>
          </a:p>
          <a:p>
            <a:pPr marL="514350" indent="-514350">
              <a:buAutoNum type="arabicPeriod"/>
            </a:pPr>
            <a:r>
              <a:rPr lang="en-US" sz="4400" b="1" dirty="0" smtClean="0"/>
              <a:t>Find 125% of 12</a:t>
            </a:r>
          </a:p>
          <a:p>
            <a:pPr marL="514350" indent="-514350">
              <a:buAutoNum type="arabicPeriod"/>
            </a:pPr>
            <a:endParaRPr lang="en-US" sz="4400" b="1" dirty="0" smtClean="0"/>
          </a:p>
          <a:p>
            <a:pPr marL="514350" indent="-514350">
              <a:buAutoNum type="arabicPeriod"/>
            </a:pPr>
            <a:r>
              <a:rPr lang="en-US" sz="4400" b="1" dirty="0" smtClean="0"/>
              <a:t>Find 4% of 120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7355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E.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One recipe of cocoa calls for 2Tbsp of powder per 1 cup of hot water.  Another recipe calls for 3Tbsp for 2 cups of hot water.  Which has a greater concentration of cocoa powder?</a:t>
            </a:r>
            <a:endParaRPr lang="en-US" sz="3600" b="1" dirty="0"/>
          </a:p>
        </p:txBody>
      </p:sp>
      <p:pic>
        <p:nvPicPr>
          <p:cNvPr id="3074" name="Picture 2" descr="C:\Users\kkm14168\AppData\Local\Microsoft\Windows\Temporary Internet Files\Content.IE5\KIB9EULR\MC9002322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1769952" cy="172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93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F.</a:t>
            </a:r>
            <a:endParaRPr lang="en-US" sz="6600" b="1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5945363" cy="2591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0" y="1447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Using the builder’s blueprint, how many feet of wall paper would be needed to cover the wall in this room?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268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1.  k=2     2.  y=2x</a:t>
            </a:r>
          </a:p>
          <a:p>
            <a:pPr marL="514350" indent="-514350">
              <a:buAutoNum type="alphaUcPeriod"/>
            </a:pPr>
            <a:r>
              <a:rPr lang="en-US" dirty="0" smtClean="0"/>
              <a:t>27cm</a:t>
            </a:r>
          </a:p>
          <a:p>
            <a:pPr marL="514350" indent="-514350">
              <a:buAutoNum type="alphaUcPeriod"/>
            </a:pPr>
            <a:r>
              <a:rPr lang="en-US" dirty="0" smtClean="0"/>
              <a:t>9 students</a:t>
            </a:r>
          </a:p>
          <a:p>
            <a:pPr marL="514350" indent="-514350">
              <a:buAutoNum type="alphaUcPeriod"/>
            </a:pPr>
            <a:r>
              <a:rPr lang="en-US" dirty="0" smtClean="0"/>
              <a:t>1.  72       2.  15       3.  4.8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first recipe    2Tbsp/1cup</a:t>
            </a:r>
          </a:p>
          <a:p>
            <a:pPr marL="514350" indent="-514350">
              <a:buAutoNum type="alphaUcPeriod"/>
            </a:pPr>
            <a:r>
              <a:rPr lang="en-US" dirty="0" smtClean="0"/>
              <a:t>126 sq. </a:t>
            </a:r>
            <a:r>
              <a:rPr lang="en-US" smtClean="0"/>
              <a:t>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1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B.</vt:lpstr>
      <vt:lpstr>c.</vt:lpstr>
      <vt:lpstr>D.</vt:lpstr>
      <vt:lpstr>E.</vt:lpstr>
      <vt:lpstr>F.</vt:lpstr>
      <vt:lpstr>Key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Keel</dc:creator>
  <cp:lastModifiedBy>Mary Long</cp:lastModifiedBy>
  <cp:revision>11</cp:revision>
  <cp:lastPrinted>2014-01-17T19:02:21Z</cp:lastPrinted>
  <dcterms:created xsi:type="dcterms:W3CDTF">2014-01-17T16:35:41Z</dcterms:created>
  <dcterms:modified xsi:type="dcterms:W3CDTF">2016-01-11T17:22:47Z</dcterms:modified>
</cp:coreProperties>
</file>