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6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2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6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7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5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178-3D1D-4DEF-A635-C977DEB1B703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3921-1CC3-494A-93D5-F9AE23EEF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9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/>
              <a:t>A.  Absolute Value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6400800" cy="4953000"/>
          </a:xfrm>
        </p:spPr>
        <p:txBody>
          <a:bodyPr/>
          <a:lstStyle/>
          <a:p>
            <a:pPr algn="l"/>
            <a:r>
              <a:rPr lang="en-US" dirty="0" smtClean="0"/>
              <a:t>Write the integer.</a:t>
            </a:r>
          </a:p>
          <a:p>
            <a:pPr algn="l"/>
            <a:r>
              <a:rPr lang="en-US" dirty="0" smtClean="0"/>
              <a:t>1.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 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68593"/>
              </p:ext>
            </p:extLst>
          </p:nvPr>
        </p:nvGraphicFramePr>
        <p:xfrm>
          <a:off x="1600200" y="2286000"/>
          <a:ext cx="685800" cy="52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330120" imgH="253800" progId="Equation.DSMT4">
                  <p:embed/>
                </p:oleObj>
              </mc:Choice>
              <mc:Fallback>
                <p:oleObj name="Equation" r:id="rId3" imgW="330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286000"/>
                        <a:ext cx="685800" cy="527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731316"/>
              </p:ext>
            </p:extLst>
          </p:nvPr>
        </p:nvGraphicFramePr>
        <p:xfrm>
          <a:off x="1524000" y="3352800"/>
          <a:ext cx="838200" cy="57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352800"/>
                        <a:ext cx="838200" cy="578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436067"/>
              </p:ext>
            </p:extLst>
          </p:nvPr>
        </p:nvGraphicFramePr>
        <p:xfrm>
          <a:off x="1600200" y="44958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4495800"/>
                        <a:ext cx="216408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79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 Which integers are represented on the number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105400"/>
            <a:ext cx="5486400" cy="119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 What is the value of each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182673"/>
              </p:ext>
            </p:extLst>
          </p:nvPr>
        </p:nvGraphicFramePr>
        <p:xfrm>
          <a:off x="990599" y="1752600"/>
          <a:ext cx="80554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469800" imgH="177480" progId="Equation.DSMT4">
                  <p:embed/>
                </p:oleObj>
              </mc:Choice>
              <mc:Fallback>
                <p:oleObj name="Equation" r:id="rId3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1752600"/>
                        <a:ext cx="80554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78985"/>
              </p:ext>
            </p:extLst>
          </p:nvPr>
        </p:nvGraphicFramePr>
        <p:xfrm>
          <a:off x="1066799" y="2362200"/>
          <a:ext cx="1066801" cy="34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799" y="2362200"/>
                        <a:ext cx="1066801" cy="347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89478"/>
              </p:ext>
            </p:extLst>
          </p:nvPr>
        </p:nvGraphicFramePr>
        <p:xfrm>
          <a:off x="1066800" y="2895599"/>
          <a:ext cx="762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406080" imgH="177480" progId="Equation.DSMT4">
                  <p:embed/>
                </p:oleObj>
              </mc:Choice>
              <mc:Fallback>
                <p:oleObj name="Equation" r:id="rId7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2895599"/>
                        <a:ext cx="76200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221835"/>
              </p:ext>
            </p:extLst>
          </p:nvPr>
        </p:nvGraphicFramePr>
        <p:xfrm>
          <a:off x="1066800" y="35052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9" imgW="609480" imgH="203040" progId="Equation.DSMT4">
                  <p:embed/>
                </p:oleObj>
              </mc:Choice>
              <mc:Fallback>
                <p:oleObj name="Equation" r:id="rId9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6800" y="3505200"/>
                        <a:ext cx="1143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72741"/>
              </p:ext>
            </p:extLst>
          </p:nvPr>
        </p:nvGraphicFramePr>
        <p:xfrm>
          <a:off x="1066800" y="4114800"/>
          <a:ext cx="990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1" imgW="660240" imgH="203040" progId="Equation.DSMT4">
                  <p:embed/>
                </p:oleObj>
              </mc:Choice>
              <mc:Fallback>
                <p:oleObj name="Equation" r:id="rId11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6800" y="4114800"/>
                        <a:ext cx="990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56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 What is the value of each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408876"/>
              </p:ext>
            </p:extLst>
          </p:nvPr>
        </p:nvGraphicFramePr>
        <p:xfrm>
          <a:off x="1066800" y="1600200"/>
          <a:ext cx="457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304560" imgH="393480" progId="Equation.DSMT4">
                  <p:embed/>
                </p:oleObj>
              </mc:Choice>
              <mc:Fallback>
                <p:oleObj name="Equation" r:id="rId3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4572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47017"/>
              </p:ext>
            </p:extLst>
          </p:nvPr>
        </p:nvGraphicFramePr>
        <p:xfrm>
          <a:off x="990600" y="2286000"/>
          <a:ext cx="8191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2286000"/>
                        <a:ext cx="81915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557989"/>
              </p:ext>
            </p:extLst>
          </p:nvPr>
        </p:nvGraphicFramePr>
        <p:xfrm>
          <a:off x="990599" y="2819400"/>
          <a:ext cx="990601" cy="316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599" y="2819400"/>
                        <a:ext cx="990601" cy="316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645989"/>
              </p:ext>
            </p:extLst>
          </p:nvPr>
        </p:nvGraphicFramePr>
        <p:xfrm>
          <a:off x="897467" y="3429000"/>
          <a:ext cx="778933" cy="483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7467" y="3429000"/>
                        <a:ext cx="778933" cy="483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3480"/>
              </p:ext>
            </p:extLst>
          </p:nvPr>
        </p:nvGraphicFramePr>
        <p:xfrm>
          <a:off x="990600" y="4495800"/>
          <a:ext cx="457200" cy="83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0600" y="4495800"/>
                        <a:ext cx="457200" cy="833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33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.  What is the value of each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x=(-3) and y=2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6975"/>
              </p:ext>
            </p:extLst>
          </p:nvPr>
        </p:nvGraphicFramePr>
        <p:xfrm>
          <a:off x="990599" y="2286000"/>
          <a:ext cx="84908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330120" imgH="177480" progId="Equation.DSMT4">
                  <p:embed/>
                </p:oleObj>
              </mc:Choice>
              <mc:Fallback>
                <p:oleObj name="Equation" r:id="rId3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2286000"/>
                        <a:ext cx="84908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17197"/>
              </p:ext>
            </p:extLst>
          </p:nvPr>
        </p:nvGraphicFramePr>
        <p:xfrm>
          <a:off x="990600" y="3429000"/>
          <a:ext cx="9495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342720" imgH="164880" progId="Equation.DSMT4">
                  <p:embed/>
                </p:oleObj>
              </mc:Choice>
              <mc:Fallback>
                <p:oleObj name="Equation" r:id="rId5" imgW="342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429000"/>
                        <a:ext cx="949569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09811"/>
              </p:ext>
            </p:extLst>
          </p:nvPr>
        </p:nvGraphicFramePr>
        <p:xfrm>
          <a:off x="990600" y="4343400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304560" imgH="419040" progId="Equation.DSMT4">
                  <p:embed/>
                </p:oleObj>
              </mc:Choice>
              <mc:Fallback>
                <p:oleObj name="Equation" r:id="rId7" imgW="304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4343400"/>
                        <a:ext cx="609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94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temperature was -12 degrees Celsius.  Overnight it dropped another 5 degrees.  What is the temperature now?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turtle was 20 feet below the surface of the ocean.  It swam up 6 feet and then descended another 13 feet.  Where is the turtle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9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A. 			D.</a:t>
            </a:r>
          </a:p>
          <a:p>
            <a:pPr>
              <a:buAutoNum type="arabicPeriod"/>
            </a:pPr>
            <a:r>
              <a:rPr lang="en-US" sz="1800" dirty="0" smtClean="0"/>
              <a:t>12			1.  6</a:t>
            </a:r>
          </a:p>
          <a:p>
            <a:pPr>
              <a:buAutoNum type="arabicPeriod"/>
            </a:pPr>
            <a:r>
              <a:rPr lang="en-US" sz="1800" dirty="0" smtClean="0"/>
              <a:t>2			2.  -39</a:t>
            </a:r>
          </a:p>
          <a:p>
            <a:pPr>
              <a:buAutoNum type="arabicPeriod"/>
            </a:pPr>
            <a:r>
              <a:rPr lang="en-US" sz="1800" dirty="0" smtClean="0"/>
              <a:t>0			3.  80</a:t>
            </a:r>
          </a:p>
          <a:p>
            <a:pPr marL="0" indent="0">
              <a:buNone/>
            </a:pPr>
            <a:r>
              <a:rPr lang="en-US" sz="1800" dirty="0" smtClean="0"/>
              <a:t>			4.  16</a:t>
            </a:r>
          </a:p>
          <a:p>
            <a:pPr marL="0" indent="0">
              <a:buNone/>
            </a:pPr>
            <a:r>
              <a:rPr lang="en-US" sz="1800" dirty="0" smtClean="0"/>
              <a:t>B.  			5.  -17</a:t>
            </a:r>
          </a:p>
          <a:p>
            <a:pPr>
              <a:buAutoNum type="alphaUcPeriod"/>
            </a:pPr>
            <a:r>
              <a:rPr lang="en-US" sz="1800" dirty="0" smtClean="0"/>
              <a:t>-2</a:t>
            </a:r>
          </a:p>
          <a:p>
            <a:pPr>
              <a:buAutoNum type="alphaUcPeriod"/>
            </a:pPr>
            <a:r>
              <a:rPr lang="en-US" sz="1800" dirty="0" smtClean="0"/>
              <a:t>1			E.</a:t>
            </a:r>
          </a:p>
          <a:p>
            <a:pPr>
              <a:buAutoNum type="alphaUcPeriod"/>
            </a:pPr>
            <a:r>
              <a:rPr lang="en-US" sz="1800" dirty="0" smtClean="0"/>
              <a:t>6			1.  12</a:t>
            </a:r>
          </a:p>
          <a:p>
            <a:pPr marL="0" indent="0">
              <a:buNone/>
            </a:pPr>
            <a:r>
              <a:rPr lang="en-US" sz="1800" dirty="0" smtClean="0"/>
              <a:t>			2.  -1</a:t>
            </a:r>
          </a:p>
          <a:p>
            <a:pPr marL="0" indent="0">
              <a:buNone/>
            </a:pPr>
            <a:r>
              <a:rPr lang="en-US" sz="1800" dirty="0" smtClean="0"/>
              <a:t>C.  			3.  -10</a:t>
            </a:r>
          </a:p>
          <a:p>
            <a:pPr>
              <a:buAutoNum type="arabicPeriod"/>
            </a:pPr>
            <a:r>
              <a:rPr lang="en-US" sz="1800" dirty="0" smtClean="0"/>
              <a:t>9</a:t>
            </a:r>
          </a:p>
          <a:p>
            <a:pPr>
              <a:buAutoNum type="arabicPeriod"/>
            </a:pPr>
            <a:r>
              <a:rPr lang="en-US" sz="1800" dirty="0" smtClean="0"/>
              <a:t>-26			F.  </a:t>
            </a:r>
          </a:p>
          <a:p>
            <a:pPr>
              <a:buAutoNum type="arabicPeriod"/>
            </a:pPr>
            <a:r>
              <a:rPr lang="en-US" sz="1800" dirty="0" smtClean="0"/>
              <a:t>15			1.  -17 degrees Celsius </a:t>
            </a:r>
          </a:p>
          <a:p>
            <a:pPr>
              <a:buAutoNum type="arabicPeriod"/>
            </a:pPr>
            <a:r>
              <a:rPr lang="en-US" sz="1800" smtClean="0"/>
              <a:t>-5</a:t>
            </a:r>
            <a:r>
              <a:rPr lang="en-US" sz="1800" dirty="0" smtClean="0"/>
              <a:t>			2.  (-27 feet) or 27 feet below sea level</a:t>
            </a:r>
          </a:p>
          <a:p>
            <a:pPr>
              <a:buAutoNum type="arabicPeriod"/>
            </a:pPr>
            <a:r>
              <a:rPr lang="en-US" sz="1800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097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Equation</vt:lpstr>
      <vt:lpstr>A.  Absolute Value</vt:lpstr>
      <vt:lpstr>B.  Which integers are represented on the number line?</vt:lpstr>
      <vt:lpstr>C.  What is the value of each expression?</vt:lpstr>
      <vt:lpstr>D.  What is the value of each expression?</vt:lpstr>
      <vt:lpstr>E.  What is the value of each expression?</vt:lpstr>
      <vt:lpstr>F.  Word Problems</vt:lpstr>
      <vt:lpstr>Key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 Absolute Value</dc:title>
  <dc:creator>Kelley Keel</dc:creator>
  <cp:lastModifiedBy>Mary Long</cp:lastModifiedBy>
  <cp:revision>10</cp:revision>
  <cp:lastPrinted>2014-08-28T21:58:33Z</cp:lastPrinted>
  <dcterms:created xsi:type="dcterms:W3CDTF">2014-08-28T21:33:34Z</dcterms:created>
  <dcterms:modified xsi:type="dcterms:W3CDTF">2016-08-29T21:08:18Z</dcterms:modified>
</cp:coreProperties>
</file>